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384E-24A4-425F-B765-1D9E27421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Avoiding Double Negatives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BEAA7-D7F8-49CE-855E-662C63BE6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Seven</a:t>
            </a:r>
          </a:p>
          <a:p>
            <a:r>
              <a:rPr lang="en-US" dirty="0"/>
              <a:t>(It’s the Final Countdown!)</a:t>
            </a:r>
          </a:p>
        </p:txBody>
      </p:sp>
    </p:spTree>
    <p:extLst>
      <p:ext uri="{BB962C8B-B14F-4D97-AF65-F5344CB8AC3E}">
        <p14:creationId xmlns:p14="http://schemas.microsoft.com/office/powerpoint/2010/main" val="18331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9F65D-18EC-4FB6-889E-F22DD9FEC141}"/>
              </a:ext>
            </a:extLst>
          </p:cNvPr>
          <p:cNvSpPr txBox="1"/>
          <p:nvPr/>
        </p:nvSpPr>
        <p:spPr>
          <a:xfrm>
            <a:off x="848140" y="2425147"/>
            <a:ext cx="1053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negative word is a word that implies that something doesn’t exist or happen.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D8173-C57D-464F-8F7D-B33625DA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3E7D-FD3D-4046-A17F-3BA67178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Common Negative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9038B-C38B-4FBE-BEE6-C364C9A0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2556932"/>
            <a:ext cx="1050897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barely        hardly        never        none        nothing</a:t>
            </a:r>
          </a:p>
          <a:p>
            <a:pPr marL="0" indent="0">
              <a:buNone/>
            </a:pPr>
            <a:r>
              <a:rPr lang="en-US" sz="4000" dirty="0"/>
              <a:t>  can’t        hasn’t        no        </a:t>
            </a:r>
            <a:r>
              <a:rPr lang="en-US" sz="4000" dirty="0" err="1"/>
              <a:t>no</a:t>
            </a:r>
            <a:r>
              <a:rPr lang="en-US" sz="4000" dirty="0"/>
              <a:t> one        nowhere</a:t>
            </a:r>
          </a:p>
          <a:p>
            <a:pPr marL="0" indent="0">
              <a:buNone/>
            </a:pPr>
            <a:r>
              <a:rPr lang="en-US" sz="4000" dirty="0"/>
              <a:t> don’t        neither        not        nobody        scarcely</a:t>
            </a:r>
          </a:p>
        </p:txBody>
      </p:sp>
    </p:spTree>
    <p:extLst>
      <p:ext uri="{BB962C8B-B14F-4D97-AF65-F5344CB8AC3E}">
        <p14:creationId xmlns:p14="http://schemas.microsoft.com/office/powerpoint/2010/main" val="125960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9F65D-18EC-4FB6-889E-F22DD9FEC141}"/>
              </a:ext>
            </a:extLst>
          </p:cNvPr>
          <p:cNvSpPr txBox="1"/>
          <p:nvPr/>
        </p:nvSpPr>
        <p:spPr>
          <a:xfrm>
            <a:off x="848140" y="1258955"/>
            <a:ext cx="1053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DO NOT put two negatives together!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018C5-3318-4DCB-8BDA-A5536AD07044}"/>
              </a:ext>
            </a:extLst>
          </p:cNvPr>
          <p:cNvSpPr txBox="1"/>
          <p:nvPr/>
        </p:nvSpPr>
        <p:spPr>
          <a:xfrm>
            <a:off x="848140" y="2670312"/>
            <a:ext cx="1053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Ex. You can’t scarcely imagine a time before sticky notes, can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469B8-8D09-4BF0-A269-F1CC11E27A09}"/>
              </a:ext>
            </a:extLst>
          </p:cNvPr>
          <p:cNvSpPr txBox="1"/>
          <p:nvPr/>
        </p:nvSpPr>
        <p:spPr>
          <a:xfrm>
            <a:off x="848140" y="4343279"/>
            <a:ext cx="1053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“can’t” and “scarcely” are both negatives</a:t>
            </a:r>
          </a:p>
        </p:txBody>
      </p:sp>
    </p:spTree>
    <p:extLst>
      <p:ext uri="{BB962C8B-B14F-4D97-AF65-F5344CB8AC3E}">
        <p14:creationId xmlns:p14="http://schemas.microsoft.com/office/powerpoint/2010/main" val="261611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5C04-8E3D-4A4C-B105-03A4B060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/>
              <a:t>Now it’s time for some packet practice kiddos!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8D8A7-F0B7-4481-B848-E75295FD3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(Last time!)</a:t>
            </a:r>
          </a:p>
        </p:txBody>
      </p:sp>
    </p:spTree>
    <p:extLst>
      <p:ext uri="{BB962C8B-B14F-4D97-AF65-F5344CB8AC3E}">
        <p14:creationId xmlns:p14="http://schemas.microsoft.com/office/powerpoint/2010/main" val="171200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93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Avoiding Double Negatives</vt:lpstr>
      <vt:lpstr>PowerPoint Presentation</vt:lpstr>
      <vt:lpstr>Common Negative Words</vt:lpstr>
      <vt:lpstr>PowerPoint Presentation</vt:lpstr>
      <vt:lpstr>Now it’s time for some packet practice kiddos!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Double Negatives</dc:title>
  <dc:creator>Mcclelland, Matina</dc:creator>
  <cp:lastModifiedBy>Mcclelland, Matina</cp:lastModifiedBy>
  <cp:revision>3</cp:revision>
  <dcterms:created xsi:type="dcterms:W3CDTF">2018-02-12T15:26:48Z</dcterms:created>
  <dcterms:modified xsi:type="dcterms:W3CDTF">2018-02-12T15:44:27Z</dcterms:modified>
</cp:coreProperties>
</file>