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5DB2-6950-4068-8360-A8EEE8434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Poetic Form:  Free 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D6FC6-F51D-4111-94C1-6EC513538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6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AFB5-1582-4930-8299-3F99CFCD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984" y="2038191"/>
            <a:ext cx="5746683" cy="200372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Look at the following examples, and write what characteristics you’re seeing.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146C0-D580-4E98-BFD9-26051FCAA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215" y="4337182"/>
            <a:ext cx="5490223" cy="138377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Be prepared to share!</a:t>
            </a:r>
          </a:p>
        </p:txBody>
      </p:sp>
    </p:spTree>
    <p:extLst>
      <p:ext uri="{BB962C8B-B14F-4D97-AF65-F5344CB8AC3E}">
        <p14:creationId xmlns:p14="http://schemas.microsoft.com/office/powerpoint/2010/main" val="4165760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5732-A6BA-4590-970E-61E69ED6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5" y="2349925"/>
            <a:ext cx="3565975" cy="245644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Deserted Farm</a:t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dirty="0">
                <a:latin typeface="Bookman Old Style" panose="02050604050505020204" pitchFamily="18" charset="0"/>
              </a:rPr>
              <a:t>By: Mark Vinz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4B8E4-4B64-4513-A520-81BC881E75CE}"/>
              </a:ext>
            </a:extLst>
          </p:cNvPr>
          <p:cNvSpPr txBox="1"/>
          <p:nvPr/>
        </p:nvSpPr>
        <p:spPr>
          <a:xfrm>
            <a:off x="5208106" y="1590261"/>
            <a:ext cx="69838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</a:rPr>
              <a:t>Where the barn stood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the empty milking stalls rise up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like the skeleton of an ancient sea beast,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exiled forever on shores of prairie.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  <a:p>
            <a:r>
              <a:rPr lang="en-US" sz="2400" dirty="0">
                <a:latin typeface="Bookman Old Style" panose="02050604050505020204" pitchFamily="18" charset="0"/>
              </a:rPr>
              <a:t>Decaying timber moans softly in twilight;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the house collapses like a broken prayer.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Tomorrow the heavy lilac blossoms will open,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higher than the roofbeams, reeling in wind.</a:t>
            </a:r>
          </a:p>
        </p:txBody>
      </p:sp>
    </p:spTree>
    <p:extLst>
      <p:ext uri="{BB962C8B-B14F-4D97-AF65-F5344CB8AC3E}">
        <p14:creationId xmlns:p14="http://schemas.microsoft.com/office/powerpoint/2010/main" val="1898442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5732-A6BA-4590-970E-61E69ED6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5" y="2349925"/>
            <a:ext cx="3565975" cy="2456442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Every Cat Has a Story</a:t>
            </a:r>
            <a:br>
              <a:rPr lang="en-US" dirty="0">
                <a:latin typeface="Bookman Old Style" panose="02050604050505020204" pitchFamily="18" charset="0"/>
              </a:rPr>
            </a:br>
            <a:br>
              <a:rPr lang="en-US" dirty="0">
                <a:latin typeface="Bookman Old Style" panose="02050604050505020204" pitchFamily="18" charset="0"/>
              </a:rPr>
            </a:br>
            <a:r>
              <a:rPr lang="en-US" sz="2400" dirty="0">
                <a:latin typeface="Bookman Old Style" panose="02050604050505020204" pitchFamily="18" charset="0"/>
              </a:rPr>
              <a:t>By: Naomi </a:t>
            </a:r>
            <a:r>
              <a:rPr lang="en-US" sz="2400" dirty="0" err="1">
                <a:latin typeface="Bookman Old Style" panose="02050604050505020204" pitchFamily="18" charset="0"/>
              </a:rPr>
              <a:t>Shihab</a:t>
            </a:r>
            <a:r>
              <a:rPr lang="en-US" sz="2400" dirty="0">
                <a:latin typeface="Bookman Old Style" panose="02050604050505020204" pitchFamily="18" charset="0"/>
              </a:rPr>
              <a:t> Nye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4B8E4-4B64-4513-A520-81BC881E75CE}"/>
              </a:ext>
            </a:extLst>
          </p:cNvPr>
          <p:cNvSpPr txBox="1"/>
          <p:nvPr/>
        </p:nvSpPr>
        <p:spPr>
          <a:xfrm>
            <a:off x="5102089" y="106018"/>
            <a:ext cx="698389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The yellow one from the bakery</a:t>
            </a:r>
          </a:p>
          <a:p>
            <a:r>
              <a:rPr lang="en-US" dirty="0">
                <a:latin typeface="Bookman Old Style" panose="02050604050505020204" pitchFamily="18" charset="0"/>
              </a:rPr>
              <a:t>smelled like a cream puff-</a:t>
            </a:r>
          </a:p>
          <a:p>
            <a:r>
              <a:rPr lang="en-US" dirty="0">
                <a:latin typeface="Bookman Old Style" panose="02050604050505020204" pitchFamily="18" charset="0"/>
              </a:rPr>
              <a:t>she followed us home.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We buried our faces</a:t>
            </a:r>
          </a:p>
          <a:p>
            <a:r>
              <a:rPr lang="en-US" dirty="0">
                <a:latin typeface="Bookman Old Style" panose="02050604050505020204" pitchFamily="18" charset="0"/>
              </a:rPr>
              <a:t>in her sweet fur.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One cat hid her head</a:t>
            </a:r>
          </a:p>
          <a:p>
            <a:r>
              <a:rPr lang="en-US" dirty="0">
                <a:latin typeface="Bookman Old Style" panose="02050604050505020204" pitchFamily="18" charset="0"/>
              </a:rPr>
              <a:t>while I practiced violin.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But she came out for piano.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At night she played sonatas</a:t>
            </a:r>
          </a:p>
          <a:p>
            <a:r>
              <a:rPr lang="en-US" dirty="0">
                <a:latin typeface="Bookman Old Style" panose="02050604050505020204" pitchFamily="18" charset="0"/>
              </a:rPr>
              <a:t>on my quilt.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One cat built a secret nest</a:t>
            </a:r>
          </a:p>
          <a:p>
            <a:r>
              <a:rPr lang="en-US" dirty="0">
                <a:latin typeface="Bookman Old Style" panose="02050604050505020204" pitchFamily="18" charset="0"/>
              </a:rPr>
              <a:t>in my socks.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One sat in the window</a:t>
            </a:r>
          </a:p>
          <a:p>
            <a:r>
              <a:rPr lang="en-US" dirty="0">
                <a:latin typeface="Bookman Old Style" panose="02050604050505020204" pitchFamily="18" charset="0"/>
              </a:rPr>
              <a:t>staring up the street all day</a:t>
            </a:r>
          </a:p>
          <a:p>
            <a:r>
              <a:rPr lang="en-US" dirty="0">
                <a:latin typeface="Bookman Old Style" panose="02050604050505020204" pitchFamily="18" charset="0"/>
              </a:rPr>
              <a:t>while we were at school.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One cat loved</a:t>
            </a:r>
          </a:p>
          <a:p>
            <a:r>
              <a:rPr lang="en-US" dirty="0">
                <a:latin typeface="Bookman Old Style" panose="02050604050505020204" pitchFamily="18" charset="0"/>
              </a:rPr>
              <a:t>the radio dial.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One cat almost</a:t>
            </a:r>
          </a:p>
          <a:p>
            <a:r>
              <a:rPr lang="en-US" dirty="0">
                <a:latin typeface="Bookman Old Style" panose="02050604050505020204" pitchFamily="18" charset="0"/>
              </a:rPr>
              <a:t>smiled.</a:t>
            </a:r>
          </a:p>
        </p:txBody>
      </p:sp>
    </p:spTree>
    <p:extLst>
      <p:ext uri="{BB962C8B-B14F-4D97-AF65-F5344CB8AC3E}">
        <p14:creationId xmlns:p14="http://schemas.microsoft.com/office/powerpoint/2010/main" val="1410866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5732-A6BA-4590-970E-61E69ED6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1" y="2349925"/>
            <a:ext cx="3592480" cy="2456442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Tugboat at Daybreak</a:t>
            </a:r>
            <a:br>
              <a:rPr lang="en-US" dirty="0">
                <a:latin typeface="Bookman Old Style" panose="02050604050505020204" pitchFamily="18" charset="0"/>
              </a:rPr>
            </a:br>
            <a:br>
              <a:rPr lang="en-US" dirty="0">
                <a:latin typeface="Bookman Old Style" panose="02050604050505020204" pitchFamily="18" charset="0"/>
              </a:rPr>
            </a:br>
            <a:r>
              <a:rPr lang="en-US" sz="2800" dirty="0">
                <a:latin typeface="Bookman Old Style" panose="02050604050505020204" pitchFamily="18" charset="0"/>
              </a:rPr>
              <a:t>By: Lillian Morrison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4B8E4-4B64-4513-A520-81BC881E75CE}"/>
              </a:ext>
            </a:extLst>
          </p:cNvPr>
          <p:cNvSpPr txBox="1"/>
          <p:nvPr/>
        </p:nvSpPr>
        <p:spPr>
          <a:xfrm>
            <a:off x="5208106" y="1131322"/>
            <a:ext cx="69838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</a:rPr>
              <a:t>The necklace of the bridge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is already dimmed for morning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but a tug in a tiara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glides slowly up the river,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a jewel of the dawn,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still festooned in light.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  <a:p>
            <a:r>
              <a:rPr lang="en-US" sz="2400" dirty="0">
                <a:latin typeface="Bookman Old Style" panose="02050604050505020204" pitchFamily="18" charset="0"/>
              </a:rPr>
              <a:t>The river seems to slumber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quiet in its bed,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as silently the tugboat,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a ghostlike apparition,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moves twinkling up the river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and disappears from sight.</a:t>
            </a:r>
          </a:p>
        </p:txBody>
      </p:sp>
    </p:spTree>
    <p:extLst>
      <p:ext uri="{BB962C8B-B14F-4D97-AF65-F5344CB8AC3E}">
        <p14:creationId xmlns:p14="http://schemas.microsoft.com/office/powerpoint/2010/main" val="1651046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AFB5-1582-4930-8299-3F99CFCD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982" y="1269565"/>
            <a:ext cx="5746683" cy="2003722"/>
          </a:xfrm>
        </p:spPr>
        <p:txBody>
          <a:bodyPr>
            <a:no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Now look at what you’ve written down.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146C0-D580-4E98-BFD9-26051FCAA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213" y="3939617"/>
            <a:ext cx="5490223" cy="138377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Be prepared to share when I pull your stick!</a:t>
            </a:r>
          </a:p>
        </p:txBody>
      </p:sp>
    </p:spTree>
    <p:extLst>
      <p:ext uri="{BB962C8B-B14F-4D97-AF65-F5344CB8AC3E}">
        <p14:creationId xmlns:p14="http://schemas.microsoft.com/office/powerpoint/2010/main" val="1632339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19</TotalTime>
  <Words>261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Bookman Old Style</vt:lpstr>
      <vt:lpstr>Calibri Light</vt:lpstr>
      <vt:lpstr>Rockwell</vt:lpstr>
      <vt:lpstr>Wingdings</vt:lpstr>
      <vt:lpstr>Atlas</vt:lpstr>
      <vt:lpstr>Poetic Form:  Free Verse</vt:lpstr>
      <vt:lpstr>Look at the following examples, and write what characteristics you’re seeing.</vt:lpstr>
      <vt:lpstr>Deserted Farm By: Mark Vinz</vt:lpstr>
      <vt:lpstr>Every Cat Has a Story  By: Naomi Shihab Nye</vt:lpstr>
      <vt:lpstr>Tugboat at Daybreak  By: Lillian Morrison</vt:lpstr>
      <vt:lpstr>Now look at what you’ve written down.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Form:  Free Verse</dc:title>
  <dc:creator>Mcclelland, Matina</dc:creator>
  <cp:lastModifiedBy>Mcclelland, Matina</cp:lastModifiedBy>
  <cp:revision>3</cp:revision>
  <dcterms:created xsi:type="dcterms:W3CDTF">2018-03-28T17:57:31Z</dcterms:created>
  <dcterms:modified xsi:type="dcterms:W3CDTF">2018-03-28T18:16:59Z</dcterms:modified>
</cp:coreProperties>
</file>