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9FC6E-A9E6-485D-A923-555B1E9617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Identifying linking verbs and predicate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84D350-2CE8-41B0-8C62-EF1FE038AB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Basically Another review!</a:t>
            </a:r>
          </a:p>
        </p:txBody>
      </p:sp>
    </p:spTree>
    <p:extLst>
      <p:ext uri="{BB962C8B-B14F-4D97-AF65-F5344CB8AC3E}">
        <p14:creationId xmlns:p14="http://schemas.microsoft.com/office/powerpoint/2010/main" val="3847696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574E-F020-4F99-8AD2-408590CCB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/>
              <a:t>Remember linking Verbs?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31E0D-E43E-4DEB-93B9-322E94A94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2015732"/>
            <a:ext cx="11476382" cy="41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They show a state of being.</a:t>
            </a:r>
          </a:p>
          <a:p>
            <a:pPr marL="0" indent="0">
              <a:buNone/>
            </a:pPr>
            <a:r>
              <a:rPr lang="en-US" sz="3600" dirty="0"/>
              <a:t>We wrote a list of them with our first lesson.</a:t>
            </a:r>
          </a:p>
          <a:p>
            <a:pPr marL="0" indent="0">
              <a:buNone/>
            </a:pPr>
            <a:r>
              <a:rPr lang="en-US" sz="3600" dirty="0"/>
              <a:t>And  I gave you a “trick” to help identify them.</a:t>
            </a:r>
          </a:p>
        </p:txBody>
      </p:sp>
    </p:spTree>
    <p:extLst>
      <p:ext uri="{BB962C8B-B14F-4D97-AF65-F5344CB8AC3E}">
        <p14:creationId xmlns:p14="http://schemas.microsoft.com/office/powerpoint/2010/main" val="4231406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574E-F020-4F99-8AD2-408590CC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775" y="804519"/>
            <a:ext cx="11127545" cy="1049235"/>
          </a:xfrm>
        </p:spPr>
        <p:txBody>
          <a:bodyPr>
            <a:normAutofit fontScale="90000"/>
          </a:bodyPr>
          <a:lstStyle/>
          <a:p>
            <a:r>
              <a:rPr lang="en-US" sz="4800" u="sng" dirty="0"/>
              <a:t>Remember what a predicate noun 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31E0D-E43E-4DEB-93B9-322E94A94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2015732"/>
            <a:ext cx="11476382" cy="41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It comes after the verb “to be” (or a form of that).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It always means the same thing as the subject of the sentence.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05796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626F-81CE-4D8F-A678-A3DABEB4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66" y="380449"/>
            <a:ext cx="9291215" cy="1049235"/>
          </a:xfrm>
        </p:spPr>
        <p:txBody>
          <a:bodyPr>
            <a:normAutofit/>
          </a:bodyPr>
          <a:lstStyle/>
          <a:p>
            <a:r>
              <a:rPr lang="en-US" sz="4800" u="sng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80A1E-F2F1-46EB-AFCD-AFE03089F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0" y="1286863"/>
            <a:ext cx="11436626" cy="4769380"/>
          </a:xfrm>
        </p:spPr>
        <p:txBody>
          <a:bodyPr>
            <a:noAutofit/>
          </a:bodyPr>
          <a:lstStyle/>
          <a:p>
            <a:r>
              <a:rPr lang="en-US" sz="2800" dirty="0"/>
              <a:t>On the test you’ll need to identify a  linking verb and the predicate word in the sentence.</a:t>
            </a:r>
          </a:p>
          <a:p>
            <a:r>
              <a:rPr lang="en-US" sz="2800" dirty="0"/>
              <a:t>Ex. The small dogs in that kennel are Chihuahuas from Chicago.</a:t>
            </a:r>
          </a:p>
          <a:p>
            <a:pPr marL="0" indent="0">
              <a:buNone/>
            </a:pPr>
            <a:r>
              <a:rPr lang="en-US" sz="2800" dirty="0"/>
              <a:t>          A. linking verb: are; predicate word: Chihuahuas</a:t>
            </a:r>
            <a:br>
              <a:rPr lang="en-US" sz="2800" dirty="0"/>
            </a:br>
            <a:r>
              <a:rPr lang="en-US" sz="2800" dirty="0"/>
              <a:t>          B. linking verb: are; predicate word: Australia</a:t>
            </a:r>
            <a:br>
              <a:rPr lang="en-US" sz="2800" dirty="0"/>
            </a:br>
            <a:r>
              <a:rPr lang="en-US" sz="2800" dirty="0"/>
              <a:t>          C. not a linking verb</a:t>
            </a:r>
          </a:p>
          <a:p>
            <a:pPr marL="0" indent="0">
              <a:buNone/>
            </a:pPr>
            <a:r>
              <a:rPr lang="en-US" sz="2800" dirty="0"/>
              <a:t>What do you think the answer is?                                           </a:t>
            </a:r>
            <a:endParaRPr lang="en-US" sz="8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C21AEE-17E7-4AB6-899F-078E83D381B7}"/>
              </a:ext>
            </a:extLst>
          </p:cNvPr>
          <p:cNvSpPr/>
          <p:nvPr/>
        </p:nvSpPr>
        <p:spPr>
          <a:xfrm>
            <a:off x="8753241" y="4147930"/>
            <a:ext cx="226003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A!</a:t>
            </a:r>
            <a:endParaRPr 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5840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FB09B6-4FAD-470B-A47C-8AFE67298C98}"/>
              </a:ext>
            </a:extLst>
          </p:cNvPr>
          <p:cNvSpPr txBox="1"/>
          <p:nvPr/>
        </p:nvSpPr>
        <p:spPr>
          <a:xfrm>
            <a:off x="2425148" y="1934818"/>
            <a:ext cx="7381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accent1"/>
                </a:solidFill>
              </a:rPr>
              <a:t>That’s all folks!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75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63</TotalTime>
  <Words>131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Rockwell</vt:lpstr>
      <vt:lpstr>Gallery</vt:lpstr>
      <vt:lpstr>Identifying linking verbs and predicate words</vt:lpstr>
      <vt:lpstr>Remember linking Verbs?</vt:lpstr>
      <vt:lpstr>Remember what a predicate noun is?</vt:lpstr>
      <vt:lpstr>practice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</dc:title>
  <dc:creator>Mcclelland, Matina</dc:creator>
  <cp:lastModifiedBy>Mcclelland, Matina</cp:lastModifiedBy>
  <cp:revision>9</cp:revision>
  <dcterms:created xsi:type="dcterms:W3CDTF">2017-12-26T22:59:56Z</dcterms:created>
  <dcterms:modified xsi:type="dcterms:W3CDTF">2017-12-27T23:24:46Z</dcterms:modified>
</cp:coreProperties>
</file>