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2AFC-A865-40AA-820F-57F0BEE91A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Using Troublesome Verb Pairs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BA18A6-5BAB-46D4-AB7C-5115A2BB45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72942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C1AE-D81F-4EF5-A2F6-800F74CD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837769"/>
            <a:ext cx="10080185" cy="1056319"/>
          </a:xfrm>
        </p:spPr>
        <p:txBody>
          <a:bodyPr>
            <a:noAutofit/>
          </a:bodyPr>
          <a:lstStyle/>
          <a:p>
            <a:r>
              <a:rPr lang="en-US" sz="4000" u="sng" dirty="0"/>
              <a:t>First Set of Troublesome verb pairs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9F0F5-68F6-44A3-AC0F-35C76509D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</a:t>
            </a:r>
            <a:r>
              <a:rPr lang="en-US" sz="3600" u="sng" dirty="0"/>
              <a:t>lie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3BE14-C4E7-4D29-8772-B88C7073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30" y="2824269"/>
            <a:ext cx="5445655" cy="2644457"/>
          </a:xfrm>
        </p:spPr>
        <p:txBody>
          <a:bodyPr>
            <a:noAutofit/>
          </a:bodyPr>
          <a:lstStyle/>
          <a:p>
            <a:r>
              <a:rPr lang="en-US" sz="3200" dirty="0"/>
              <a:t>Means “to rest in a flat position”</a:t>
            </a:r>
          </a:p>
          <a:p>
            <a:r>
              <a:rPr lang="en-US" sz="3200" dirty="0"/>
              <a:t>It does not take an object</a:t>
            </a:r>
          </a:p>
          <a:p>
            <a:pPr marL="0" indent="0" algn="ctr">
              <a:buNone/>
            </a:pPr>
            <a:r>
              <a:rPr lang="en-US" sz="3200" dirty="0"/>
              <a:t>lay        lies        has lain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6BDDE-BF7C-4289-AB2C-90BA0710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     </a:t>
            </a:r>
            <a:r>
              <a:rPr lang="en-US" sz="3600" u="sng" dirty="0"/>
              <a:t>Lay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06CA7-D696-46E3-B575-065C25CF898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Means “to put or place”</a:t>
            </a:r>
          </a:p>
          <a:p>
            <a:r>
              <a:rPr lang="en-US" sz="3200" dirty="0"/>
              <a:t>It does take an object</a:t>
            </a:r>
          </a:p>
          <a:p>
            <a:pPr marL="0" indent="0">
              <a:buNone/>
            </a:pPr>
            <a:r>
              <a:rPr lang="en-US" sz="3200" dirty="0"/>
              <a:t>   laid     lays     has laid</a:t>
            </a:r>
          </a:p>
        </p:txBody>
      </p:sp>
    </p:spTree>
    <p:extLst>
      <p:ext uri="{BB962C8B-B14F-4D97-AF65-F5344CB8AC3E}">
        <p14:creationId xmlns:p14="http://schemas.microsoft.com/office/powerpoint/2010/main" val="420250083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C1AE-D81F-4EF5-A2F6-800F74CD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837769"/>
            <a:ext cx="10080185" cy="1056319"/>
          </a:xfrm>
        </p:spPr>
        <p:txBody>
          <a:bodyPr>
            <a:noAutofit/>
          </a:bodyPr>
          <a:lstStyle/>
          <a:p>
            <a:r>
              <a:rPr lang="en-US" sz="4000" u="sng" dirty="0"/>
              <a:t>2nd Set of Troublesome verb pairs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9F0F5-68F6-44A3-AC0F-35C76509D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</a:t>
            </a:r>
            <a:r>
              <a:rPr lang="en-US" sz="3600" u="sng" dirty="0"/>
              <a:t>sit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3BE14-C4E7-4D29-8772-B88C7073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30" y="2824269"/>
            <a:ext cx="5445655" cy="2644457"/>
          </a:xfrm>
        </p:spPr>
        <p:txBody>
          <a:bodyPr>
            <a:noAutofit/>
          </a:bodyPr>
          <a:lstStyle/>
          <a:p>
            <a:r>
              <a:rPr lang="en-US" sz="3200" dirty="0"/>
              <a:t>Means “to be seated”</a:t>
            </a:r>
          </a:p>
          <a:p>
            <a:r>
              <a:rPr lang="en-US" sz="3200" dirty="0"/>
              <a:t>It does not take an object</a:t>
            </a:r>
          </a:p>
          <a:p>
            <a:pPr marL="0" indent="0" algn="ctr">
              <a:buNone/>
            </a:pPr>
            <a:r>
              <a:rPr lang="en-US" sz="3200" dirty="0"/>
              <a:t>sat        sit        had sat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6BDDE-BF7C-4289-AB2C-90BA0710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     </a:t>
            </a:r>
            <a:r>
              <a:rPr lang="en-US" sz="3600" u="sng" dirty="0"/>
              <a:t>set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06CA7-D696-46E3-B575-065C25CF898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Means “to put or place”</a:t>
            </a:r>
          </a:p>
          <a:p>
            <a:r>
              <a:rPr lang="en-US" sz="3200" dirty="0"/>
              <a:t>It does take an object</a:t>
            </a:r>
          </a:p>
          <a:p>
            <a:pPr marL="0" indent="0">
              <a:buNone/>
            </a:pPr>
            <a:r>
              <a:rPr lang="en-US" sz="3200" dirty="0"/>
              <a:t>   set     sit     had set</a:t>
            </a:r>
          </a:p>
        </p:txBody>
      </p:sp>
    </p:spTree>
    <p:extLst>
      <p:ext uri="{BB962C8B-B14F-4D97-AF65-F5344CB8AC3E}">
        <p14:creationId xmlns:p14="http://schemas.microsoft.com/office/powerpoint/2010/main" val="38631129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C1AE-D81F-4EF5-A2F6-800F74CD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837769"/>
            <a:ext cx="10080185" cy="1056319"/>
          </a:xfrm>
        </p:spPr>
        <p:txBody>
          <a:bodyPr>
            <a:noAutofit/>
          </a:bodyPr>
          <a:lstStyle/>
          <a:p>
            <a:r>
              <a:rPr lang="en-US" sz="4000" u="sng" dirty="0"/>
              <a:t>3rd Set of Troublesome verb pairs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9F0F5-68F6-44A3-AC0F-35C76509D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</a:t>
            </a:r>
            <a:r>
              <a:rPr lang="en-US" sz="3600" u="sng" dirty="0"/>
              <a:t>rise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3BE14-C4E7-4D29-8772-B88C7073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30" y="2824269"/>
            <a:ext cx="5445655" cy="2644457"/>
          </a:xfrm>
        </p:spPr>
        <p:txBody>
          <a:bodyPr>
            <a:noAutofit/>
          </a:bodyPr>
          <a:lstStyle/>
          <a:p>
            <a:r>
              <a:rPr lang="en-US" sz="3200" dirty="0"/>
              <a:t>Means “to move upward” or “to get out of bed”</a:t>
            </a:r>
          </a:p>
          <a:p>
            <a:r>
              <a:rPr lang="en-US" sz="3200" dirty="0"/>
              <a:t>It does not take an object</a:t>
            </a:r>
          </a:p>
          <a:p>
            <a:pPr marL="0" indent="0" algn="ctr">
              <a:buNone/>
            </a:pPr>
            <a:r>
              <a:rPr lang="en-US" sz="3200" dirty="0"/>
              <a:t>rose        rises        had risen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6BDDE-BF7C-4289-AB2C-90BA0710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     </a:t>
            </a:r>
            <a:r>
              <a:rPr lang="en-US" sz="3600" u="sng" dirty="0"/>
              <a:t>raise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06CA7-D696-46E3-B575-065C25CF8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6024" y="2821491"/>
            <a:ext cx="5763698" cy="2863692"/>
          </a:xfrm>
        </p:spPr>
        <p:txBody>
          <a:bodyPr>
            <a:normAutofit/>
          </a:bodyPr>
          <a:lstStyle/>
          <a:p>
            <a:r>
              <a:rPr lang="en-US" sz="3200" dirty="0"/>
              <a:t>Means “to lift” or “to care for or bring up”</a:t>
            </a:r>
          </a:p>
          <a:p>
            <a:r>
              <a:rPr lang="en-US" sz="3200" dirty="0"/>
              <a:t>It does take an object</a:t>
            </a:r>
          </a:p>
          <a:p>
            <a:pPr marL="0" indent="0">
              <a:buNone/>
            </a:pPr>
            <a:r>
              <a:rPr lang="en-US" sz="3200" dirty="0"/>
              <a:t>   raised     raises     had raised</a:t>
            </a:r>
          </a:p>
        </p:txBody>
      </p:sp>
    </p:spTree>
    <p:extLst>
      <p:ext uri="{BB962C8B-B14F-4D97-AF65-F5344CB8AC3E}">
        <p14:creationId xmlns:p14="http://schemas.microsoft.com/office/powerpoint/2010/main" val="16075934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CC1AE-D81F-4EF5-A2F6-800F74CD8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922" y="837769"/>
            <a:ext cx="10080185" cy="1056319"/>
          </a:xfrm>
        </p:spPr>
        <p:txBody>
          <a:bodyPr>
            <a:noAutofit/>
          </a:bodyPr>
          <a:lstStyle/>
          <a:p>
            <a:r>
              <a:rPr lang="en-US" sz="4000" u="sng" dirty="0"/>
              <a:t>4th Set of Troublesome verb pairs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9F0F5-68F6-44A3-AC0F-35C76509D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</a:t>
            </a:r>
            <a:r>
              <a:rPr lang="en-US" sz="3600" u="sng" dirty="0"/>
              <a:t>may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3BE14-C4E7-4D29-8772-B88C707358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0330" y="2824269"/>
            <a:ext cx="5445655" cy="2644457"/>
          </a:xfrm>
        </p:spPr>
        <p:txBody>
          <a:bodyPr>
            <a:noAutofit/>
          </a:bodyPr>
          <a:lstStyle/>
          <a:p>
            <a:r>
              <a:rPr lang="en-US" sz="3200" dirty="0"/>
              <a:t>Means “to be allowed to” or “to be likely to”</a:t>
            </a:r>
          </a:p>
          <a:p>
            <a:r>
              <a:rPr lang="en-US" sz="3200" dirty="0"/>
              <a:t>It does not take an object</a:t>
            </a:r>
          </a:p>
          <a:p>
            <a:pPr marL="0" indent="0" algn="ctr">
              <a:buNone/>
            </a:pPr>
            <a:r>
              <a:rPr lang="en-US" sz="3200" dirty="0"/>
              <a:t>might have        may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D6BDDE-BF7C-4289-AB2C-90BA07103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             </a:t>
            </a:r>
            <a:r>
              <a:rPr lang="en-US" sz="3600" u="sng" dirty="0"/>
              <a:t>can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D06CA7-D696-46E3-B575-065C25CF8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6024" y="2821491"/>
            <a:ext cx="5763698" cy="2863692"/>
          </a:xfrm>
        </p:spPr>
        <p:txBody>
          <a:bodyPr>
            <a:normAutofit/>
          </a:bodyPr>
          <a:lstStyle/>
          <a:p>
            <a:r>
              <a:rPr lang="en-US" sz="3200" dirty="0"/>
              <a:t>Means “to be able to”</a:t>
            </a:r>
          </a:p>
          <a:p>
            <a:r>
              <a:rPr lang="en-US" sz="3200" dirty="0"/>
              <a:t>It does take an object</a:t>
            </a:r>
          </a:p>
          <a:p>
            <a:pPr marL="0" indent="0">
              <a:buNone/>
            </a:pPr>
            <a:r>
              <a:rPr lang="en-US" sz="3200" dirty="0"/>
              <a:t>            could        can</a:t>
            </a:r>
          </a:p>
        </p:txBody>
      </p:sp>
    </p:spTree>
    <p:extLst>
      <p:ext uri="{BB962C8B-B14F-4D97-AF65-F5344CB8AC3E}">
        <p14:creationId xmlns:p14="http://schemas.microsoft.com/office/powerpoint/2010/main" val="24207644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E247F-ED29-4129-9EE0-869E20B84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u="sng" dirty="0"/>
              <a:t>More on may and 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2CB4-4B3D-4D0B-A95D-E7B718927E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“Might” and “could” serve as the past tense forms of “may” and “can”.</a:t>
            </a:r>
          </a:p>
          <a:p>
            <a:r>
              <a:rPr lang="en-US" sz="3600" dirty="0"/>
              <a:t>“Can” and “may” do not have past participles.  They are usually used as helping verbs.</a:t>
            </a:r>
          </a:p>
        </p:txBody>
      </p:sp>
    </p:spTree>
    <p:extLst>
      <p:ext uri="{BB962C8B-B14F-4D97-AF65-F5344CB8AC3E}">
        <p14:creationId xmlns:p14="http://schemas.microsoft.com/office/powerpoint/2010/main" val="4276392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A7C91-918A-41EC-AC22-42899F1A3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That’s all folks!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BDA9A5-D351-4621-87D8-BE70AB9DFE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53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</TotalTime>
  <Words>250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Rockwell</vt:lpstr>
      <vt:lpstr>Gallery</vt:lpstr>
      <vt:lpstr>Using Troublesome Verb Pairs</vt:lpstr>
      <vt:lpstr>First Set of Troublesome verb pairs</vt:lpstr>
      <vt:lpstr>2nd Set of Troublesome verb pairs</vt:lpstr>
      <vt:lpstr>3rd Set of Troublesome verb pairs</vt:lpstr>
      <vt:lpstr>4th Set of Troublesome verb pairs</vt:lpstr>
      <vt:lpstr>More on may and can</vt:lpstr>
      <vt:lpstr>That’s all folks!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Troublesome Verb Pairs</dc:title>
  <dc:creator>Mcclelland, Matina</dc:creator>
  <cp:lastModifiedBy>Mcclelland, Matina</cp:lastModifiedBy>
  <cp:revision>2</cp:revision>
  <dcterms:created xsi:type="dcterms:W3CDTF">2017-12-30T21:13:39Z</dcterms:created>
  <dcterms:modified xsi:type="dcterms:W3CDTF">2017-12-30T21:30:31Z</dcterms:modified>
</cp:coreProperties>
</file>