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FED1-911E-460B-87FA-834227BD4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P. , C., I. Grammar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B1309-537A-42C3-82C2-ADAC1AD6C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Prepositions, conjunctions, and interjections</a:t>
            </a:r>
          </a:p>
        </p:txBody>
      </p:sp>
    </p:spTree>
    <p:extLst>
      <p:ext uri="{BB962C8B-B14F-4D97-AF65-F5344CB8AC3E}">
        <p14:creationId xmlns:p14="http://schemas.microsoft.com/office/powerpoint/2010/main" val="1228660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9E56-1406-4F9E-893E-0F10249F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0ED4-AB32-4709-B388-2930484532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33363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A preposition is a word that shows a relationship between a noun or pronoun and some other word in the sentence.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 preposition is </a:t>
            </a:r>
            <a:r>
              <a:rPr lang="en-US" sz="3200" dirty="0">
                <a:highlight>
                  <a:srgbClr val="FFFF00"/>
                </a:highlight>
              </a:rPr>
              <a:t>always followed by an object</a:t>
            </a:r>
            <a:r>
              <a:rPr lang="en-US" sz="3200" dirty="0"/>
              <a:t>, either a noun or a pronoun.</a:t>
            </a:r>
          </a:p>
        </p:txBody>
      </p:sp>
    </p:spTree>
    <p:extLst>
      <p:ext uri="{BB962C8B-B14F-4D97-AF65-F5344CB8AC3E}">
        <p14:creationId xmlns:p14="http://schemas.microsoft.com/office/powerpoint/2010/main" val="124907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CBB8D520-C161-4EC6-AC89-B7BD5FF0309B}"/>
              </a:ext>
            </a:extLst>
          </p:cNvPr>
          <p:cNvSpPr/>
          <p:nvPr/>
        </p:nvSpPr>
        <p:spPr>
          <a:xfrm>
            <a:off x="2538250" y="189186"/>
            <a:ext cx="6227378" cy="49819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1EDBA-03DF-4BA4-9726-C53116940E25}"/>
              </a:ext>
            </a:extLst>
          </p:cNvPr>
          <p:cNvSpPr txBox="1"/>
          <p:nvPr/>
        </p:nvSpPr>
        <p:spPr>
          <a:xfrm>
            <a:off x="3689132" y="2172306"/>
            <a:ext cx="3925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Glue in list!</a:t>
            </a:r>
          </a:p>
        </p:txBody>
      </p:sp>
    </p:spTree>
    <p:extLst>
      <p:ext uri="{BB962C8B-B14F-4D97-AF65-F5344CB8AC3E}">
        <p14:creationId xmlns:p14="http://schemas.microsoft.com/office/powerpoint/2010/main" val="287820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5CAB-B6B2-4054-83A1-E3D8157D1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Board practice!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EDEB0-58B9-4CFE-B919-D2910CA33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Everyone’s favorite activity, right?</a:t>
            </a:r>
          </a:p>
        </p:txBody>
      </p:sp>
    </p:spTree>
    <p:extLst>
      <p:ext uri="{BB962C8B-B14F-4D97-AF65-F5344CB8AC3E}">
        <p14:creationId xmlns:p14="http://schemas.microsoft.com/office/powerpoint/2010/main" val="1743811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5528-CFAD-4835-BEF4-708FE420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Board practice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B6936-7FC4-4CF6-A66C-36BD697006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Study each sentence and locate the preposition and the object that goes with it</a:t>
            </a:r>
          </a:p>
          <a:p>
            <a:r>
              <a:rPr lang="en-US" sz="3200" dirty="0"/>
              <a:t>Raise your hand if you want to give it a try</a:t>
            </a:r>
          </a:p>
          <a:p>
            <a:r>
              <a:rPr lang="en-US" sz="3200" dirty="0"/>
              <a:t>You’ll underline the preposition and draw an arrow to its object</a:t>
            </a:r>
          </a:p>
        </p:txBody>
      </p:sp>
    </p:spTree>
    <p:extLst>
      <p:ext uri="{BB962C8B-B14F-4D97-AF65-F5344CB8AC3E}">
        <p14:creationId xmlns:p14="http://schemas.microsoft.com/office/powerpoint/2010/main" val="174280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CC6A7F-DF6B-4EFB-A875-92438CDABF82}"/>
              </a:ext>
            </a:extLst>
          </p:cNvPr>
          <p:cNvSpPr txBox="1"/>
          <p:nvPr/>
        </p:nvSpPr>
        <p:spPr>
          <a:xfrm>
            <a:off x="394138" y="709448"/>
            <a:ext cx="1079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robot arm reached below the surface.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41D64-9574-4F57-80BD-7449B919436D}"/>
              </a:ext>
            </a:extLst>
          </p:cNvPr>
          <p:cNvSpPr txBox="1"/>
          <p:nvPr/>
        </p:nvSpPr>
        <p:spPr>
          <a:xfrm>
            <a:off x="394138" y="1608083"/>
            <a:ext cx="1045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ice cream truck parked in the garage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1AF79-036F-4A4A-9B4D-079D53A5D7C0}"/>
              </a:ext>
            </a:extLst>
          </p:cNvPr>
          <p:cNvSpPr txBox="1"/>
          <p:nvPr/>
        </p:nvSpPr>
        <p:spPr>
          <a:xfrm>
            <a:off x="394138" y="2664372"/>
            <a:ext cx="1012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Hostas</a:t>
            </a:r>
            <a:r>
              <a:rPr lang="en-US" sz="3600" dirty="0"/>
              <a:t> grow well underneath the trees.</a:t>
            </a:r>
          </a:p>
        </p:txBody>
      </p:sp>
      <p:pic>
        <p:nvPicPr>
          <p:cNvPr id="6" name="Graphic 5" descr="Deciduous tree">
            <a:extLst>
              <a:ext uri="{FF2B5EF4-FFF2-40B4-BE49-F238E27FC236}">
                <a16:creationId xmlns:a16="http://schemas.microsoft.com/office/drawing/2014/main" id="{AF8DB79E-106F-4D52-B468-1A2D598D2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1847" y="1355779"/>
            <a:ext cx="2711670" cy="27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8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C806935A-F270-4E3C-BDA2-4265D8F8319C}"/>
              </a:ext>
            </a:extLst>
          </p:cNvPr>
          <p:cNvSpPr/>
          <p:nvPr/>
        </p:nvSpPr>
        <p:spPr>
          <a:xfrm>
            <a:off x="1655379" y="0"/>
            <a:ext cx="8434552" cy="55021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F8F8D-7DB1-42C0-9D99-91A07B07158C}"/>
              </a:ext>
            </a:extLst>
          </p:cNvPr>
          <p:cNvSpPr txBox="1"/>
          <p:nvPr/>
        </p:nvSpPr>
        <p:spPr>
          <a:xfrm>
            <a:off x="3941379" y="1466194"/>
            <a:ext cx="4871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Time for some whole class packet practice!</a:t>
            </a:r>
          </a:p>
        </p:txBody>
      </p:sp>
    </p:spTree>
    <p:extLst>
      <p:ext uri="{BB962C8B-B14F-4D97-AF65-F5344CB8AC3E}">
        <p14:creationId xmlns:p14="http://schemas.microsoft.com/office/powerpoint/2010/main" val="2496337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21</TotalTime>
  <Words>138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P. , C., I. Grammar Unit</vt:lpstr>
      <vt:lpstr>prepositions</vt:lpstr>
      <vt:lpstr>PowerPoint Presentation</vt:lpstr>
      <vt:lpstr>Board practice!</vt:lpstr>
      <vt:lpstr>Board practice directions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, C., I. Grammar Unit</dc:title>
  <dc:creator>Mcclelland, Matina</dc:creator>
  <cp:lastModifiedBy>Mcclelland, Matina</cp:lastModifiedBy>
  <cp:revision>3</cp:revision>
  <dcterms:created xsi:type="dcterms:W3CDTF">2018-03-20T16:08:55Z</dcterms:created>
  <dcterms:modified xsi:type="dcterms:W3CDTF">2018-03-20T16:30:40Z</dcterms:modified>
</cp:coreProperties>
</file>