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3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5FED1-911E-460B-87FA-834227BD4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P. , C., I. Grammar Unit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2B1309-537A-42C3-82C2-ADAC1AD6CD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Today: More on the “P”…</a:t>
            </a:r>
          </a:p>
        </p:txBody>
      </p:sp>
    </p:spTree>
    <p:extLst>
      <p:ext uri="{BB962C8B-B14F-4D97-AF65-F5344CB8AC3E}">
        <p14:creationId xmlns:p14="http://schemas.microsoft.com/office/powerpoint/2010/main" val="122866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9E56-1406-4F9E-893E-0F10249F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Prepositional Phrases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B0ED4-AB32-4709-B388-2930484532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533363"/>
          </a:xfrm>
        </p:spPr>
        <p:txBody>
          <a:bodyPr>
            <a:normAutofit/>
          </a:bodyPr>
          <a:lstStyle/>
          <a:p>
            <a:r>
              <a:rPr lang="en-US" sz="3200" dirty="0"/>
              <a:t>A prepositional phrase = a preposition + object + any modifiers of the object</a:t>
            </a:r>
          </a:p>
          <a:p>
            <a:r>
              <a:rPr lang="en-US" sz="3200" dirty="0"/>
              <a:t>A prepositional phrase is </a:t>
            </a:r>
            <a:r>
              <a:rPr lang="en-US" sz="3200" dirty="0">
                <a:highlight>
                  <a:srgbClr val="FFFF00"/>
                </a:highlight>
              </a:rPr>
              <a:t>always</a:t>
            </a:r>
            <a:r>
              <a:rPr lang="en-US" sz="3200" dirty="0"/>
              <a:t> related to another word in a sentence.  It modifies the word in the same way as an </a:t>
            </a:r>
            <a:r>
              <a:rPr lang="en-US" sz="3200" dirty="0">
                <a:highlight>
                  <a:srgbClr val="FFFF00"/>
                </a:highlight>
              </a:rPr>
              <a:t>adjective </a:t>
            </a:r>
            <a:r>
              <a:rPr lang="en-US" sz="3200" dirty="0"/>
              <a:t>or </a:t>
            </a:r>
            <a:r>
              <a:rPr lang="en-US" sz="3200" dirty="0">
                <a:highlight>
                  <a:srgbClr val="FFFF00"/>
                </a:highlight>
              </a:rPr>
              <a:t>adverb </a:t>
            </a:r>
            <a:r>
              <a:rPr lang="en-US" sz="3200" dirty="0"/>
              <a:t>would.</a:t>
            </a:r>
          </a:p>
        </p:txBody>
      </p:sp>
    </p:spTree>
    <p:extLst>
      <p:ext uri="{BB962C8B-B14F-4D97-AF65-F5344CB8AC3E}">
        <p14:creationId xmlns:p14="http://schemas.microsoft.com/office/powerpoint/2010/main" val="124907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3D41-AF05-4A58-9030-2E412820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46" y="267881"/>
            <a:ext cx="10394707" cy="1158140"/>
          </a:xfrm>
        </p:spPr>
        <p:txBody>
          <a:bodyPr/>
          <a:lstStyle/>
          <a:p>
            <a:r>
              <a:rPr lang="en-US" u="sng" dirty="0"/>
              <a:t>Prepositional phrase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934C2-DB6B-46ED-92DB-47891B179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356" y="1766018"/>
            <a:ext cx="4856158" cy="679994"/>
          </a:xfrm>
        </p:spPr>
        <p:txBody>
          <a:bodyPr/>
          <a:lstStyle/>
          <a:p>
            <a:r>
              <a:rPr lang="en-US" sz="4000" u="sng" dirty="0"/>
              <a:t>adjective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03F30D-4C00-4904-9981-0591B29C66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640" y="2446012"/>
            <a:ext cx="5774514" cy="27192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       This is a book of poetry.</a:t>
            </a:r>
          </a:p>
          <a:p>
            <a:r>
              <a:rPr lang="en-US" sz="2400" dirty="0"/>
              <a:t>“Of” is the preposition</a:t>
            </a:r>
          </a:p>
          <a:p>
            <a:r>
              <a:rPr lang="en-US" sz="2400" dirty="0"/>
              <a:t>“Poetry” is the object of the preposition</a:t>
            </a:r>
          </a:p>
          <a:p>
            <a:r>
              <a:rPr lang="en-US" sz="2400" dirty="0"/>
              <a:t>The prepositional phrase is acting as an </a:t>
            </a:r>
            <a:r>
              <a:rPr lang="en-US" sz="2400" dirty="0">
                <a:highlight>
                  <a:srgbClr val="FFFF00"/>
                </a:highlight>
              </a:rPr>
              <a:t>adjective</a:t>
            </a:r>
            <a:r>
              <a:rPr lang="en-US" sz="2400" dirty="0"/>
              <a:t> because it describes the book (book is a noun)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8F037-8B59-4913-A7B1-CFE2AA14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6017" y="1723399"/>
            <a:ext cx="4864491" cy="679994"/>
          </a:xfrm>
        </p:spPr>
        <p:txBody>
          <a:bodyPr/>
          <a:lstStyle/>
          <a:p>
            <a:r>
              <a:rPr lang="en-US" sz="4000" u="sng" dirty="0"/>
              <a:t>Adverb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8C2B37-74C5-4A23-BDD6-2F6203C8187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07069" y="2403393"/>
            <a:ext cx="5688279" cy="30345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Carla studies late at night.</a:t>
            </a:r>
          </a:p>
          <a:p>
            <a:r>
              <a:rPr lang="en-US" sz="2400" dirty="0"/>
              <a:t>“at” is the preposition</a:t>
            </a:r>
          </a:p>
          <a:p>
            <a:r>
              <a:rPr lang="en-US" sz="2400" dirty="0"/>
              <a:t>“night” is the object of the preposition</a:t>
            </a:r>
          </a:p>
          <a:p>
            <a:r>
              <a:rPr lang="en-US" sz="2400" dirty="0"/>
              <a:t>The prepositional phrase is acting as an </a:t>
            </a:r>
            <a:r>
              <a:rPr lang="en-US" sz="2400" dirty="0">
                <a:highlight>
                  <a:srgbClr val="FFFF00"/>
                </a:highlight>
              </a:rPr>
              <a:t>adverb</a:t>
            </a:r>
            <a:r>
              <a:rPr lang="en-US" sz="2400" dirty="0"/>
              <a:t> because it describes when she studies (studies is a verb)</a:t>
            </a:r>
          </a:p>
        </p:txBody>
      </p:sp>
    </p:spTree>
    <p:extLst>
      <p:ext uri="{BB962C8B-B14F-4D97-AF65-F5344CB8AC3E}">
        <p14:creationId xmlns:p14="http://schemas.microsoft.com/office/powerpoint/2010/main" val="2470827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9E56-1406-4F9E-893E-0F10249F6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Prepositional Phrases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B0ED4-AB32-4709-B388-2930484532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533363"/>
          </a:xfrm>
        </p:spPr>
        <p:txBody>
          <a:bodyPr>
            <a:normAutofit/>
          </a:bodyPr>
          <a:lstStyle/>
          <a:p>
            <a:r>
              <a:rPr lang="en-US" sz="3200" dirty="0"/>
              <a:t>Several prepositional phrases </a:t>
            </a:r>
            <a:r>
              <a:rPr lang="en-US" sz="3200" dirty="0">
                <a:highlight>
                  <a:srgbClr val="FFFF00"/>
                </a:highlight>
              </a:rPr>
              <a:t>can work together</a:t>
            </a:r>
            <a:r>
              <a:rPr lang="en-US" sz="3200" dirty="0"/>
              <a:t>.  Each phrase after the first often modifies the object of the phrase before it.</a:t>
            </a:r>
          </a:p>
          <a:p>
            <a:endParaRPr lang="en-US" sz="3200" dirty="0"/>
          </a:p>
          <a:p>
            <a:r>
              <a:rPr lang="en-US" sz="3200" dirty="0"/>
              <a:t>Example: a spider sat on </a:t>
            </a:r>
            <a:r>
              <a:rPr lang="en-US" sz="3200"/>
              <a:t>the tip of a twig in a tree.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0819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5CAB-B6B2-4054-83A1-E3D8157D18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Board practice!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EDEB0-58B9-4CFE-B919-D2910CA332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Everyone’s favorite activity, right?</a:t>
            </a:r>
          </a:p>
        </p:txBody>
      </p:sp>
    </p:spTree>
    <p:extLst>
      <p:ext uri="{BB962C8B-B14F-4D97-AF65-F5344CB8AC3E}">
        <p14:creationId xmlns:p14="http://schemas.microsoft.com/office/powerpoint/2010/main" val="1743811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E5528-CFAD-4835-BEF4-708FE4200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Board practice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B6936-7FC4-4CF6-A66C-36BD697006B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Study each sentence and locate the preposition and the object that goes with it</a:t>
            </a:r>
          </a:p>
          <a:p>
            <a:r>
              <a:rPr lang="en-US" sz="3200" dirty="0"/>
              <a:t>Raise your hand if you want to give it a try</a:t>
            </a:r>
          </a:p>
          <a:p>
            <a:r>
              <a:rPr lang="en-US" sz="3200" dirty="0"/>
              <a:t>You’ll underline the preposition, draw an arrow to its object, and write if it’s acting as an “adjective” or “adverb”</a:t>
            </a:r>
          </a:p>
        </p:txBody>
      </p:sp>
    </p:spTree>
    <p:extLst>
      <p:ext uri="{BB962C8B-B14F-4D97-AF65-F5344CB8AC3E}">
        <p14:creationId xmlns:p14="http://schemas.microsoft.com/office/powerpoint/2010/main" val="174280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CC6A7F-DF6B-4EFB-A875-92438CDABF82}"/>
              </a:ext>
            </a:extLst>
          </p:cNvPr>
          <p:cNvSpPr txBox="1"/>
          <p:nvPr/>
        </p:nvSpPr>
        <p:spPr>
          <a:xfrm>
            <a:off x="394138" y="709448"/>
            <a:ext cx="1079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With great precision, robots spray-paint cars.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841D64-9574-4F57-80BD-7449B919436D}"/>
              </a:ext>
            </a:extLst>
          </p:cNvPr>
          <p:cNvSpPr txBox="1"/>
          <p:nvPr/>
        </p:nvSpPr>
        <p:spPr>
          <a:xfrm>
            <a:off x="394138" y="1608083"/>
            <a:ext cx="10452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Rocket is a delightful puppy with black perky ears.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1AF79-036F-4A4A-9B4D-079D53A5D7C0}"/>
              </a:ext>
            </a:extLst>
          </p:cNvPr>
          <p:cNvSpPr txBox="1"/>
          <p:nvPr/>
        </p:nvSpPr>
        <p:spPr>
          <a:xfrm>
            <a:off x="394138" y="2664372"/>
            <a:ext cx="10121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Since the sun was hot, we moved our beach chairs into the shade.</a:t>
            </a:r>
          </a:p>
        </p:txBody>
      </p:sp>
      <p:pic>
        <p:nvPicPr>
          <p:cNvPr id="7" name="Graphic 6" descr="Sun">
            <a:extLst>
              <a:ext uri="{FF2B5EF4-FFF2-40B4-BE49-F238E27FC236}">
                <a16:creationId xmlns:a16="http://schemas.microsoft.com/office/drawing/2014/main" id="{2CEFFB8A-3087-4232-A02C-71788F4C2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83111" y="3264536"/>
            <a:ext cx="2264978" cy="226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8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C806935A-F270-4E3C-BDA2-4265D8F8319C}"/>
              </a:ext>
            </a:extLst>
          </p:cNvPr>
          <p:cNvSpPr/>
          <p:nvPr/>
        </p:nvSpPr>
        <p:spPr>
          <a:xfrm>
            <a:off x="1655379" y="0"/>
            <a:ext cx="8434552" cy="550216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9F8F8D-7DB1-42C0-9D99-91A07B07158C}"/>
              </a:ext>
            </a:extLst>
          </p:cNvPr>
          <p:cNvSpPr txBox="1"/>
          <p:nvPr/>
        </p:nvSpPr>
        <p:spPr>
          <a:xfrm>
            <a:off x="3941379" y="1466194"/>
            <a:ext cx="48715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Time for some whole class packet practice!</a:t>
            </a:r>
          </a:p>
        </p:txBody>
      </p:sp>
    </p:spTree>
    <p:extLst>
      <p:ext uri="{BB962C8B-B14F-4D97-AF65-F5344CB8AC3E}">
        <p14:creationId xmlns:p14="http://schemas.microsoft.com/office/powerpoint/2010/main" val="2496337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74</TotalTime>
  <Words>293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P. , C., I. Grammar Unit</vt:lpstr>
      <vt:lpstr>Prepositional Phrases</vt:lpstr>
      <vt:lpstr>Prepositional phrase examples</vt:lpstr>
      <vt:lpstr>Prepositional Phrases continued</vt:lpstr>
      <vt:lpstr>Board practice!</vt:lpstr>
      <vt:lpstr>Board practice directions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 , C., I. Grammar Unit</dc:title>
  <dc:creator>Mcclelland, Matina</dc:creator>
  <cp:lastModifiedBy>Mcclelland, Matina</cp:lastModifiedBy>
  <cp:revision>7</cp:revision>
  <dcterms:created xsi:type="dcterms:W3CDTF">2018-03-20T16:08:55Z</dcterms:created>
  <dcterms:modified xsi:type="dcterms:W3CDTF">2018-03-20T18:46:29Z</dcterms:modified>
</cp:coreProperties>
</file>