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74" r:id="rId5"/>
    <p:sldId id="267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Pronouns – Day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  know you love it!</a:t>
            </a:r>
          </a:p>
        </p:txBody>
      </p:sp>
    </p:spTree>
    <p:extLst>
      <p:ext uri="{BB962C8B-B14F-4D97-AF65-F5344CB8AC3E}">
        <p14:creationId xmlns:p14="http://schemas.microsoft.com/office/powerpoint/2010/main" val="3564570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5 Points 2"/>
          <p:cNvSpPr/>
          <p:nvPr/>
        </p:nvSpPr>
        <p:spPr>
          <a:xfrm>
            <a:off x="2644724" y="492370"/>
            <a:ext cx="6907237" cy="56411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34040" y="2958999"/>
            <a:ext cx="552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Time to take notes!!!!</a:t>
            </a:r>
          </a:p>
        </p:txBody>
      </p:sp>
    </p:spTree>
    <p:extLst>
      <p:ext uri="{BB962C8B-B14F-4D97-AF65-F5344CB8AC3E}">
        <p14:creationId xmlns:p14="http://schemas.microsoft.com/office/powerpoint/2010/main" val="220470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Indefinite pronoun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205979" cy="41903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6000" dirty="0"/>
              <a:t>*  An indefinite pronoun doesn’t refer to a specific person, place, thing, or idea.</a:t>
            </a:r>
            <a:br>
              <a:rPr lang="en-US" sz="6000" dirty="0"/>
            </a:br>
            <a:endParaRPr lang="en-US" sz="6000" dirty="0"/>
          </a:p>
          <a:p>
            <a:pPr marL="0" indent="0">
              <a:buNone/>
            </a:pPr>
            <a:r>
              <a:rPr lang="en-US" sz="6000" dirty="0"/>
              <a:t>* They often don’t have antecedents. </a:t>
            </a:r>
            <a:br>
              <a:rPr lang="en-US" sz="6000" dirty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27625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5 Points 2"/>
          <p:cNvSpPr/>
          <p:nvPr/>
        </p:nvSpPr>
        <p:spPr>
          <a:xfrm>
            <a:off x="2644724" y="492370"/>
            <a:ext cx="6907237" cy="56411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34040" y="2651222"/>
            <a:ext cx="5528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Glue in list!</a:t>
            </a:r>
            <a:br>
              <a:rPr lang="en-US" sz="4000" b="1" dirty="0"/>
            </a:br>
            <a:r>
              <a:rPr lang="en-US" sz="4000" b="1" dirty="0"/>
              <a:t>(For real this time.)</a:t>
            </a:r>
          </a:p>
        </p:txBody>
      </p:sp>
    </p:spTree>
    <p:extLst>
      <p:ext uri="{BB962C8B-B14F-4D97-AF65-F5344CB8AC3E}">
        <p14:creationId xmlns:p14="http://schemas.microsoft.com/office/powerpoint/2010/main" val="311697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Notes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2011679"/>
            <a:ext cx="11701670" cy="4580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Use a singular pronoun to refer to a singular indefinite pronoun.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Use “his or her” when the antecedent could be either masculine or feminine.</a:t>
            </a:r>
            <a:br>
              <a:rPr lang="en-US" sz="4000" dirty="0"/>
            </a:br>
            <a:endParaRPr lang="en-US" sz="4000" dirty="0"/>
          </a:p>
          <a:p>
            <a:pPr marL="0" indent="0">
              <a:buNone/>
            </a:pPr>
            <a:r>
              <a:rPr lang="en-US" sz="4000" dirty="0"/>
              <a:t>Ex. </a:t>
            </a:r>
            <a:r>
              <a:rPr lang="en-US" sz="4000" u="sng" dirty="0"/>
              <a:t>Everyone</a:t>
            </a:r>
            <a:r>
              <a:rPr lang="en-US" sz="4000" dirty="0"/>
              <a:t> brought </a:t>
            </a:r>
            <a:r>
              <a:rPr lang="en-US" sz="4000" u="sng" dirty="0"/>
              <a:t>his or her </a:t>
            </a:r>
            <a:r>
              <a:rPr lang="en-US" sz="4000" dirty="0"/>
              <a:t>special dish to the picnic.</a:t>
            </a:r>
          </a:p>
        </p:txBody>
      </p:sp>
    </p:spTree>
    <p:extLst>
      <p:ext uri="{BB962C8B-B14F-4D97-AF65-F5344CB8AC3E}">
        <p14:creationId xmlns:p14="http://schemas.microsoft.com/office/powerpoint/2010/main" val="3506045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Notes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2011679"/>
            <a:ext cx="11701670" cy="4580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Use a </a:t>
            </a:r>
            <a:r>
              <a:rPr lang="en-US" sz="4000"/>
              <a:t>plural personal </a:t>
            </a:r>
            <a:r>
              <a:rPr lang="en-US" sz="4000" dirty="0"/>
              <a:t>pronoun to refer to a plural indefinite pronoun.</a:t>
            </a:r>
            <a:br>
              <a:rPr lang="en-US" sz="4000" dirty="0"/>
            </a:br>
            <a:endParaRPr lang="en-US" sz="4000" dirty="0"/>
          </a:p>
          <a:p>
            <a:pPr marL="0" indent="0">
              <a:buNone/>
            </a:pPr>
            <a:r>
              <a:rPr lang="en-US" sz="4000" dirty="0"/>
              <a:t>Ex. </a:t>
            </a:r>
            <a:r>
              <a:rPr lang="en-US" sz="4000" u="sng" dirty="0"/>
              <a:t>Several</a:t>
            </a:r>
            <a:r>
              <a:rPr lang="en-US" sz="4000" dirty="0"/>
              <a:t> of the students brought their baseball mitts.  (several = plural)</a:t>
            </a:r>
          </a:p>
        </p:txBody>
      </p:sp>
    </p:spTree>
    <p:extLst>
      <p:ext uri="{BB962C8B-B14F-4D97-AF65-F5344CB8AC3E}">
        <p14:creationId xmlns:p14="http://schemas.microsoft.com/office/powerpoint/2010/main" val="1853271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Notes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2011679"/>
            <a:ext cx="11701670" cy="4580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Some indefinite pronouns can be singular or plural.</a:t>
            </a:r>
          </a:p>
          <a:p>
            <a:pPr marL="0" indent="0">
              <a:buNone/>
            </a:pPr>
            <a:r>
              <a:rPr lang="en-US" sz="4000" dirty="0"/>
              <a:t>Often, the phrase that follows the indefinite pronoun tells you whether the indefinite pronoun is singular or plural.</a:t>
            </a:r>
          </a:p>
          <a:p>
            <a:pPr marL="0" indent="0">
              <a:buNone/>
            </a:pPr>
            <a:r>
              <a:rPr lang="en-US" sz="4000" dirty="0"/>
              <a:t>Ex. </a:t>
            </a:r>
            <a:r>
              <a:rPr lang="en-US" sz="4000" u="sng" dirty="0"/>
              <a:t>All</a:t>
            </a:r>
            <a:r>
              <a:rPr lang="en-US" sz="4000" dirty="0"/>
              <a:t> of the </a:t>
            </a:r>
            <a:r>
              <a:rPr lang="en-US" sz="4000" u="sng" dirty="0"/>
              <a:t>food</a:t>
            </a:r>
            <a:r>
              <a:rPr lang="en-US" sz="4000" dirty="0"/>
              <a:t> was still in its basket.  (Food is singular)</a:t>
            </a:r>
          </a:p>
          <a:p>
            <a:pPr marL="0" indent="0">
              <a:buNone/>
            </a:pPr>
            <a:r>
              <a:rPr lang="en-US" sz="4000" dirty="0"/>
              <a:t>Ex. </a:t>
            </a:r>
            <a:r>
              <a:rPr lang="en-US" sz="4000" u="sng" dirty="0"/>
              <a:t>All</a:t>
            </a:r>
            <a:r>
              <a:rPr lang="en-US" sz="4000" dirty="0"/>
              <a:t> of the </a:t>
            </a:r>
            <a:r>
              <a:rPr lang="en-US" sz="4000" u="sng" dirty="0"/>
              <a:t>students</a:t>
            </a:r>
            <a:r>
              <a:rPr lang="en-US" sz="4000" dirty="0"/>
              <a:t> made their own sandwiches.  (Students is plural)</a:t>
            </a:r>
          </a:p>
        </p:txBody>
      </p:sp>
    </p:spTree>
    <p:extLst>
      <p:ext uri="{BB962C8B-B14F-4D97-AF65-F5344CB8AC3E}">
        <p14:creationId xmlns:p14="http://schemas.microsoft.com/office/powerpoint/2010/main" val="2577496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191</TotalTime>
  <Words>133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Pronouns – Day 8</vt:lpstr>
      <vt:lpstr>PowerPoint Presentation</vt:lpstr>
      <vt:lpstr>Indefinite pronoun agreement</vt:lpstr>
      <vt:lpstr>PowerPoint Presentation</vt:lpstr>
      <vt:lpstr>Notes con’t</vt:lpstr>
      <vt:lpstr>Notes con’t</vt:lpstr>
      <vt:lpstr>Notes con’t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Mcclelland, Matina</dc:creator>
  <cp:lastModifiedBy>Mcclelland, Matina</cp:lastModifiedBy>
  <cp:revision>27</cp:revision>
  <dcterms:created xsi:type="dcterms:W3CDTF">2017-11-14T19:39:00Z</dcterms:created>
  <dcterms:modified xsi:type="dcterms:W3CDTF">2017-11-30T04:43:33Z</dcterms:modified>
</cp:coreProperties>
</file>