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Indefinite pronouns as subjects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Something new and intriguing</a:t>
            </a:r>
          </a:p>
        </p:txBody>
      </p:sp>
    </p:spTree>
    <p:extLst>
      <p:ext uri="{BB962C8B-B14F-4D97-AF65-F5344CB8AC3E}">
        <p14:creationId xmlns:p14="http://schemas.microsoft.com/office/powerpoint/2010/main" val="2004179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08" y="316124"/>
            <a:ext cx="10581861" cy="1492132"/>
          </a:xfrm>
        </p:spPr>
        <p:txBody>
          <a:bodyPr/>
          <a:lstStyle/>
          <a:p>
            <a:r>
              <a:rPr lang="en-US" u="sng" cap="none" dirty="0">
                <a:latin typeface="Bookman Old Style" panose="02050604050505020204" pitchFamily="18" charset="0"/>
              </a:rPr>
              <a:t>What’s an Indefinite Pronoun?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A pronoun that does not refer to a specific person, place, thing, or idea.</a:t>
            </a:r>
          </a:p>
        </p:txBody>
      </p:sp>
    </p:spTree>
    <p:extLst>
      <p:ext uri="{BB962C8B-B14F-4D97-AF65-F5344CB8AC3E}">
        <p14:creationId xmlns:p14="http://schemas.microsoft.com/office/powerpoint/2010/main" val="409288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cap="none" dirty="0">
                <a:latin typeface="Bookman Old Style" panose="02050604050505020204" pitchFamily="18" charset="0"/>
              </a:rPr>
              <a:t>When Used As Subjects, Some Indefinite Pronouns…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are always singular</a:t>
            </a:r>
          </a:p>
          <a:p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are always plural</a:t>
            </a:r>
          </a:p>
          <a:p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can be singular or plural (depending on how they’re used)</a:t>
            </a:r>
          </a:p>
          <a:p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0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Glue in lists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78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cap="none" dirty="0">
                <a:latin typeface="Bookman Old Style" panose="02050604050505020204" pitchFamily="18" charset="0"/>
              </a:rPr>
              <a:t>Singular Indefinite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46526"/>
            <a:ext cx="10178322" cy="65598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take singular verbs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1678" y="2828040"/>
            <a:ext cx="101783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Bookman Old Style" panose="02050604050505020204" pitchFamily="18" charset="0"/>
              </a:rPr>
              <a:t>Example:</a:t>
            </a:r>
            <a:r>
              <a:rPr lang="en-US" sz="3200" dirty="0">
                <a:latin typeface="Bookman Old Style" panose="02050604050505020204" pitchFamily="18" charset="0"/>
              </a:rPr>
              <a:t> Everyone enjoys Alexander Calder’s </a:t>
            </a:r>
            <a:br>
              <a:rPr lang="en-US" sz="3200" dirty="0">
                <a:latin typeface="Bookman Old Style" panose="02050604050505020204" pitchFamily="18" charset="0"/>
              </a:rPr>
            </a:br>
            <a:r>
              <a:rPr lang="en-US" sz="3200" dirty="0">
                <a:latin typeface="Bookman Old Style" panose="02050604050505020204" pitchFamily="18" charset="0"/>
              </a:rPr>
              <a:t>               mobiles.</a:t>
            </a:r>
            <a:endParaRPr lang="en-US" sz="3200" u="sng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1678" y="4426226"/>
            <a:ext cx="100789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man Old Style" panose="02050604050505020204" pitchFamily="18" charset="0"/>
              </a:rPr>
              <a:t>“Everyone” is considered singular.  (I’ve </a:t>
            </a:r>
            <a:r>
              <a:rPr lang="en-US" sz="2800" dirty="0" err="1">
                <a:latin typeface="Bookman Old Style" panose="02050604050505020204" pitchFamily="18" charset="0"/>
              </a:rPr>
              <a:t>gotta</a:t>
            </a:r>
            <a:r>
              <a:rPr lang="en-US" sz="2800" dirty="0">
                <a:latin typeface="Bookman Old Style" panose="02050604050505020204" pitchFamily="18" charset="0"/>
              </a:rPr>
              <a:t>’ be honest with you, I have no idea why that is.  Just use your  list for guidance, O.K.?)</a:t>
            </a:r>
          </a:p>
        </p:txBody>
      </p:sp>
    </p:spTree>
    <p:extLst>
      <p:ext uri="{BB962C8B-B14F-4D97-AF65-F5344CB8AC3E}">
        <p14:creationId xmlns:p14="http://schemas.microsoft.com/office/powerpoint/2010/main" val="417670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cap="none" dirty="0">
                <a:latin typeface="Bookman Old Style" panose="02050604050505020204" pitchFamily="18" charset="0"/>
              </a:rPr>
              <a:t>Plural Indefinite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46526"/>
            <a:ext cx="10178322" cy="65598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take plural verbs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1678" y="2828040"/>
            <a:ext cx="10178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Bookman Old Style" panose="02050604050505020204" pitchFamily="18" charset="0"/>
              </a:rPr>
              <a:t>Example:</a:t>
            </a:r>
            <a:r>
              <a:rPr lang="en-US" sz="3200" dirty="0">
                <a:latin typeface="Bookman Old Style" panose="02050604050505020204" pitchFamily="18" charset="0"/>
              </a:rPr>
              <a:t> Few of the mobiles have electric motors.</a:t>
            </a:r>
            <a:endParaRPr lang="en-US" sz="3200" u="sng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1678" y="4426226"/>
            <a:ext cx="100789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man Old Style" panose="02050604050505020204" pitchFamily="18" charset="0"/>
              </a:rPr>
              <a:t>“Few” is plural.  (Again, I have no idea why this is, just go with it.)</a:t>
            </a:r>
          </a:p>
        </p:txBody>
      </p:sp>
    </p:spTree>
    <p:extLst>
      <p:ext uri="{BB962C8B-B14F-4D97-AF65-F5344CB8AC3E}">
        <p14:creationId xmlns:p14="http://schemas.microsoft.com/office/powerpoint/2010/main" val="268345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cap="none" dirty="0">
                <a:latin typeface="Bookman Old Style" panose="02050604050505020204" pitchFamily="18" charset="0"/>
              </a:rPr>
              <a:t>Singular or Plural?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46525"/>
            <a:ext cx="10178322" cy="278693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all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any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most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none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some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1678" y="2462938"/>
            <a:ext cx="3684755" cy="954107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man Old Style" panose="02050604050505020204" pitchFamily="18" charset="0"/>
              </a:rPr>
              <a:t>These can be singular or plural!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1678" y="4921881"/>
            <a:ext cx="10476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man Old Style" panose="02050604050505020204" pitchFamily="18" charset="0"/>
              </a:rPr>
              <a:t>When you use one of these words as a subject, think about the noun it refers to. If the noun is singular, use a singular verb; if it is plural, use a plural verb.</a:t>
            </a:r>
          </a:p>
        </p:txBody>
      </p:sp>
    </p:spTree>
    <p:extLst>
      <p:ext uri="{BB962C8B-B14F-4D97-AF65-F5344CB8AC3E}">
        <p14:creationId xmlns:p14="http://schemas.microsoft.com/office/powerpoint/2010/main" val="44117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30" y="610063"/>
            <a:ext cx="8187071" cy="105971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Be careful!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2319130"/>
            <a:ext cx="8498496" cy="1523999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Sometimes an indefinite pronoun refers to a noun in a previous sentence.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7670" y="4492484"/>
            <a:ext cx="9634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Bookman Old Style" panose="02050604050505020204" pitchFamily="18" charset="0"/>
              </a:rPr>
              <a:t>Example</a:t>
            </a:r>
            <a:r>
              <a:rPr lang="en-US" sz="3200" dirty="0">
                <a:latin typeface="Bookman Old Style" panose="02050604050505020204" pitchFamily="18" charset="0"/>
              </a:rPr>
              <a:t>: Many people attended the exhibition. </a:t>
            </a:r>
            <a:br>
              <a:rPr lang="en-US" sz="3200" dirty="0">
                <a:latin typeface="Bookman Old Style" panose="02050604050505020204" pitchFamily="18" charset="0"/>
              </a:rPr>
            </a:br>
            <a:r>
              <a:rPr lang="en-US" sz="3200" dirty="0">
                <a:latin typeface="Bookman Old Style" panose="02050604050505020204" pitchFamily="18" charset="0"/>
              </a:rPr>
              <a:t>               Most were astonished</a:t>
            </a:r>
            <a:r>
              <a:rPr lang="en-US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6122" y="5926669"/>
            <a:ext cx="9793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ookman Old Style" panose="02050604050505020204" pitchFamily="18" charset="0"/>
              </a:rPr>
              <a:t>(“Most” refers back to people.)</a:t>
            </a:r>
          </a:p>
        </p:txBody>
      </p:sp>
    </p:spTree>
    <p:extLst>
      <p:ext uri="{BB962C8B-B14F-4D97-AF65-F5344CB8AC3E}">
        <p14:creationId xmlns:p14="http://schemas.microsoft.com/office/powerpoint/2010/main" val="53140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Only one more day </a:t>
            </a:r>
            <a:r>
              <a:rPr lang="en-US"/>
              <a:t>of notes, </a:t>
            </a:r>
            <a:r>
              <a:rPr lang="en-US" dirty="0"/>
              <a:t>guys!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Now… off to the beloved packet practice!</a:t>
            </a:r>
          </a:p>
        </p:txBody>
      </p:sp>
    </p:spTree>
    <p:extLst>
      <p:ext uri="{BB962C8B-B14F-4D97-AF65-F5344CB8AC3E}">
        <p14:creationId xmlns:p14="http://schemas.microsoft.com/office/powerpoint/2010/main" val="1922967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28</TotalTime>
  <Words>250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Bookman Old Style</vt:lpstr>
      <vt:lpstr>Gill Sans MT</vt:lpstr>
      <vt:lpstr>Impact</vt:lpstr>
      <vt:lpstr>Badge</vt:lpstr>
      <vt:lpstr>Indefinite pronouns as subjects</vt:lpstr>
      <vt:lpstr>What’s an Indefinite Pronoun?</vt:lpstr>
      <vt:lpstr>When Used As Subjects, Some Indefinite Pronouns…</vt:lpstr>
      <vt:lpstr>Glue in lists</vt:lpstr>
      <vt:lpstr>Singular Indefinite Pronouns</vt:lpstr>
      <vt:lpstr>Plural Indefinite Pronouns</vt:lpstr>
      <vt:lpstr>Singular or Plural?</vt:lpstr>
      <vt:lpstr>Be careful!</vt:lpstr>
      <vt:lpstr>Only one more day of notes, guys!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Indefinite pronouns as subjects</dc:title>
  <dc:creator>Mcclelland, Matina</dc:creator>
  <cp:lastModifiedBy>Mcclelland, Matina</cp:lastModifiedBy>
  <cp:revision>8</cp:revision>
  <dcterms:created xsi:type="dcterms:W3CDTF">2017-05-12T19:39:23Z</dcterms:created>
  <dcterms:modified xsi:type="dcterms:W3CDTF">2017-05-17T19:37:48Z</dcterms:modified>
</cp:coreProperties>
</file>